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8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5" r:id="rId12"/>
    <p:sldId id="276" r:id="rId13"/>
    <p:sldId id="277" r:id="rId14"/>
    <p:sldId id="285" r:id="rId15"/>
    <p:sldId id="279" r:id="rId16"/>
    <p:sldId id="278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81" r:id="rId29"/>
    <p:sldId id="282" r:id="rId30"/>
    <p:sldId id="283" r:id="rId31"/>
    <p:sldId id="284" r:id="rId32"/>
    <p:sldId id="288" r:id="rId33"/>
    <p:sldId id="289" r:id="rId3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>
        <p:scale>
          <a:sx n="77" d="100"/>
          <a:sy n="77" d="100"/>
        </p:scale>
        <p:origin x="-1176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C49E36F-AA06-49F1-BB45-0FA6AE1FED75}" type="datetimeFigureOut">
              <a:rPr lang="bg-BG" smtClean="0"/>
              <a:pPr/>
              <a:t>13-10-17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13D9B89-41DE-454C-A594-C5952C451D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Ръка за ръка със </a:t>
            </a:r>
            <a:r>
              <a:rPr lang="bg-BG" dirty="0" err="1" smtClean="0"/>
              <a:t>СофтЛиб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907883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 descr="C:\Users\lenovo\Desktop\softlib_logo2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96952"/>
            <a:ext cx="4752528" cy="276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46807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Библиотеката и децата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5876839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20" y="0"/>
            <a:ext cx="9130680" cy="6848010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Средно училище „Васил Левски“</a:t>
            </a:r>
            <a:br>
              <a:rPr lang="bg-BG" dirty="0" smtClean="0"/>
            </a:br>
            <a:r>
              <a:rPr lang="bg-BG" dirty="0" smtClean="0"/>
              <a:t>гр. Вълчи дол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680874201"/>
      </p:ext>
    </p:extLst>
  </p:cSld>
  <p:clrMapOvr>
    <a:masterClrMapping/>
  </p:clrMapOvr>
  <p:transition spd="slow" advClick="0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311"/>
            <a:ext cx="10014165" cy="6858000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Доброволчески клуб „Усмивка“</a:t>
            </a:r>
            <a:br>
              <a:rPr lang="bg-BG" dirty="0" smtClean="0"/>
            </a:br>
            <a:r>
              <a:rPr lang="bg-BG" dirty="0" smtClean="0"/>
              <a:t>и малчуганите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9104625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0529" y="0"/>
            <a:ext cx="9788015" cy="6858000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2515790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290" y="0"/>
            <a:ext cx="10286999" cy="6858000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68974496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965" y="0"/>
            <a:ext cx="10286999" cy="6858000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5477581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759" y="-3657"/>
            <a:ext cx="10292485" cy="6861657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545416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330" y="15133"/>
            <a:ext cx="10264300" cy="6842867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8107864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612776"/>
            <a:ext cx="3989218" cy="5237793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Феята на приказките</a:t>
            </a: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612776"/>
            <a:ext cx="3933918" cy="52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99225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009"/>
            <a:ext cx="9144000" cy="6858001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2820403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21" y="0"/>
            <a:ext cx="4916520" cy="6858000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8194" name="Picture 2" descr="C:\Users\lenovo\Desktop\18402874_10207161510476023_678276534008812701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9464" y="-29166"/>
            <a:ext cx="4824536" cy="68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20622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818281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9116"/>
            <a:ext cx="9396536" cy="6877116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074" name="Picture 2" descr="C:\Users\lenovo\Desktop\indianci\17523326_10206909743622009_7551539359751321408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01166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enovo\Desktop\indianci\17759915_10206909741541957_610598669513934402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" y="722"/>
            <a:ext cx="10260055" cy="695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11577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980728"/>
            <a:ext cx="4407953" cy="5877272"/>
          </a:xfrm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Индианци превземат библиотеката </a:t>
            </a:r>
            <a:r>
              <a:rPr lang="bg-BG" dirty="0" smtClean="0">
                <a:sym typeface="Wingdings" pitchFamily="2" charset="2"/>
              </a:rPr>
              <a:t></a:t>
            </a:r>
            <a:endParaRPr lang="bg-BG" dirty="0"/>
          </a:p>
        </p:txBody>
      </p:sp>
      <p:pic>
        <p:nvPicPr>
          <p:cNvPr id="2050" name="Picture 2" descr="C:\Users\lenovo\Desktop\indianci\17498439_10206909743382003_636670258457654605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5896"/>
            <a:ext cx="9252520" cy="688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71121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6432"/>
            <a:ext cx="3744416" cy="6884431"/>
          </a:xfrm>
        </p:spPr>
      </p:pic>
      <p:pic>
        <p:nvPicPr>
          <p:cNvPr id="1026" name="Picture 2" descr="C:\Users\lenovo\Desktop\Snimki\17991102_1510532592332685_496097125489161249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0"/>
            <a:ext cx="60643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49634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004048" cy="6858000"/>
          </a:xfrm>
        </p:spPr>
      </p:pic>
      <p:pic>
        <p:nvPicPr>
          <p:cNvPr id="2050" name="Picture 2" descr="C:\Users\lenovo\Desktop\Snimki\Соп\16864320_10206622035269480_66789505934378506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5181996" cy="690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52005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384" y="-9841"/>
            <a:ext cx="5063406" cy="6867841"/>
          </a:xfrm>
        </p:spPr>
      </p:pic>
      <p:pic>
        <p:nvPicPr>
          <p:cNvPr id="3074" name="Picture 2" descr="C:\Users\lenovo\Desktop\Snimki\Соп\16864789_10206622078870570_85004578433251524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663"/>
            <a:ext cx="5112568" cy="691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30542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0960"/>
            <a:ext cx="5159220" cy="6878960"/>
          </a:xfrm>
        </p:spPr>
      </p:pic>
      <p:pic>
        <p:nvPicPr>
          <p:cNvPr id="4099" name="Picture 3" descr="C:\Users\lenovo\Desktop\Snimki\Соп\16730386_10206622081670640_279069385930505472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0"/>
            <a:ext cx="56339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264477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4974" y="-32079"/>
            <a:ext cx="3948902" cy="6890079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122" name="Picture 2" descr="C:\Users\lenovo\Desktop\Snimki\Соп\16681980_10206611433924453_208148963762836871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7237" y="-1"/>
            <a:ext cx="529676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210431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8213" y="2674938"/>
            <a:ext cx="6135511" cy="3451225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Кандидат първолачета </a:t>
            </a:r>
            <a:r>
              <a:rPr lang="bg-BG" dirty="0" smtClean="0">
                <a:sym typeface="Wingdings" pitchFamily="2" charset="2"/>
              </a:rPr>
              <a:t>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7796987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146" name="Picture 2" descr="C:\Users\lenovo\Desktop\Snimki\pochti pyrwoklasnici\19145780_10207401390752880_495038501176459642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679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170" name="Picture 2" descr="C:\Users\lenovo\Desktop\Snimki\pochti pyrwoklasnici\19145926_10207401388232817_216445604320350752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2"/>
            <a:ext cx="9144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02810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681" y="744"/>
            <a:ext cx="10332640" cy="6741368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5503390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194" name="Picture 2" descr="C:\Users\lenovo\Desktop\Snimki\pochti pyrwoklasnici\19224843_10207401391752905_725153458498394724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635"/>
            <a:ext cx="9402571" cy="685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18889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\Desktop\Snimki\pochti pyrwoklasnici\19146107_10207401388272818_266423176915147348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28121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Училище здравей</a:t>
            </a:r>
            <a:endParaRPr lang="bg-BG" dirty="0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788024" cy="6847858"/>
          </a:xfrm>
        </p:spPr>
      </p:pic>
      <p:pic>
        <p:nvPicPr>
          <p:cNvPr id="5124" name="Picture 4" descr="C:\Users\lenovo\Desktop\15 septemvri\21743369_10207968415848153_222380236030541316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"/>
            <a:ext cx="4346833" cy="690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783263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20"/>
            <a:ext cx="4644008" cy="6847858"/>
          </a:xfrm>
        </p:spPr>
      </p:pic>
      <p:pic>
        <p:nvPicPr>
          <p:cNvPr id="6146" name="Picture 2" descr="C:\Users\lenovo\Desktop\15 septemvri\21731249_10207958736166167_6889866652887505435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306"/>
            <a:ext cx="4518961" cy="688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669759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385" y="6393"/>
            <a:ext cx="4940426" cy="6851607"/>
          </a:xfrm>
        </p:spPr>
      </p:pic>
      <p:pic>
        <p:nvPicPr>
          <p:cNvPr id="7170" name="Picture 2" descr="C:\Users\lenovo\Desktop\15 septemvri\21764798_10207958735086140_134472754252100322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1" y="0"/>
            <a:ext cx="419412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931684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467" y="9128"/>
            <a:ext cx="9280128" cy="6848872"/>
          </a:xfrm>
        </p:spPr>
      </p:pic>
    </p:spTree>
    <p:extLst>
      <p:ext uri="{BB962C8B-B14F-4D97-AF65-F5344CB8AC3E}">
        <p14:creationId xmlns:p14="http://schemas.microsoft.com/office/powerpoint/2010/main" xmlns="" val="14901382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Автоматизацията на библиотеката бе започната по проект, но аз като нов библиотекар на библиотека не работила повече от дванадесет години реших да заложа и на социализирането на децата, на приобщаването им към четенето. Любовта към книгите вече е факт, въвеждането на данните върви успоредно и с пълна сила.</a:t>
            </a:r>
            <a:endParaRPr lang="bg-BG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Всичко е добре, когато започне добре ;)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752145349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g-BG" sz="2200" dirty="0" smtClean="0"/>
              <a:t>XIX-ти национален семинар на потребителите на Интегрирана библиотечно-информационна система Е-Lib/I-Lib. СофтЛиб ООД. Добрич, 27-29 септември 2017 г</a:t>
            </a:r>
            <a:r>
              <a:rPr lang="bg-BG" sz="2200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556001"/>
            <a:ext cx="7488832" cy="1473200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solidFill>
                  <a:schemeClr val="tx1"/>
                </a:solidFill>
              </a:rPr>
              <a:t>Диана Царибородска, СУ “Васил Левски”, гр. Вълчи дол</a:t>
            </a:r>
          </a:p>
        </p:txBody>
      </p:sp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216</TotalTime>
  <Words>125</Words>
  <Application>Microsoft Office PowerPoint</Application>
  <PresentationFormat>On-screen Show (4:3)</PresentationFormat>
  <Paragraphs>12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Вълна</vt:lpstr>
      <vt:lpstr>Ръка за ръка със СофтЛиб</vt:lpstr>
      <vt:lpstr>Slide 2</vt:lpstr>
      <vt:lpstr>Библиотеката и децата</vt:lpstr>
      <vt:lpstr>Средно училище „Васил Левски“ гр. Вълчи дол</vt:lpstr>
      <vt:lpstr>Доброволчески клуб „Усмивка“ и малчуганите</vt:lpstr>
      <vt:lpstr>Slide 6</vt:lpstr>
      <vt:lpstr>Slide 7</vt:lpstr>
      <vt:lpstr>Slide 8</vt:lpstr>
      <vt:lpstr>Slide 9</vt:lpstr>
      <vt:lpstr>Slide 10</vt:lpstr>
      <vt:lpstr>Феята на приказките</vt:lpstr>
      <vt:lpstr>Slide 12</vt:lpstr>
      <vt:lpstr>Slide 13</vt:lpstr>
      <vt:lpstr>Slide 14</vt:lpstr>
      <vt:lpstr>Slide 15</vt:lpstr>
      <vt:lpstr>Индианци превземат библиотеката </vt:lpstr>
      <vt:lpstr>Slide 17</vt:lpstr>
      <vt:lpstr>Slide 18</vt:lpstr>
      <vt:lpstr>Slide 19</vt:lpstr>
      <vt:lpstr>Slide 20</vt:lpstr>
      <vt:lpstr>Slide 21</vt:lpstr>
      <vt:lpstr>Кандидат първолачета </vt:lpstr>
      <vt:lpstr>Slide 23</vt:lpstr>
      <vt:lpstr>Slide 24</vt:lpstr>
      <vt:lpstr>Slide 25</vt:lpstr>
      <vt:lpstr>Slide 26</vt:lpstr>
      <vt:lpstr>Slide 27</vt:lpstr>
      <vt:lpstr>Училище здравей</vt:lpstr>
      <vt:lpstr>Slide 29</vt:lpstr>
      <vt:lpstr>Slide 30</vt:lpstr>
      <vt:lpstr>Slide 31</vt:lpstr>
      <vt:lpstr>Всичко е добре, когато започне добре ;)</vt:lpstr>
      <vt:lpstr>XIX-ти национален семинар на потребителите на Интегрирана библиотечно-информационна система Е-Lib/I-Lib. СофтЛиб ООД. Добрич, 27-29 септември 2017 г.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Библиотеката и децата</dc:title>
  <dc:creator>lenovo</dc:creator>
  <cp:lastModifiedBy>User</cp:lastModifiedBy>
  <cp:revision>24</cp:revision>
  <dcterms:created xsi:type="dcterms:W3CDTF">2017-08-30T11:02:35Z</dcterms:created>
  <dcterms:modified xsi:type="dcterms:W3CDTF">2017-10-13T08:28:48Z</dcterms:modified>
</cp:coreProperties>
</file>